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F1A1D6D-D284-4030-B55E-FFC652580DAE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EDB975-28F9-47DC-9F89-98001DCB0D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gele.dk/" TargetMode="External"/><Relationship Id="rId2" Type="http://schemas.openxmlformats.org/officeDocument/2006/relationships/hyperlink" Target="http://www.auschwitz.dk/menele.id17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reorless.au.com/killers/mengele/html" TargetMode="External"/><Relationship Id="rId5" Type="http://schemas.openxmlformats.org/officeDocument/2006/relationships/hyperlink" Target="http://www.mindcontrolforums.com/jm-angelofdeath.htm" TargetMode="External"/><Relationship Id="rId4" Type="http://schemas.openxmlformats.org/officeDocument/2006/relationships/hyperlink" Target="http://www.jewishvirtuallibrary.org/jsource/Holocaust/Mengel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Josef Mengele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Allison Webster</a:t>
            </a:r>
            <a:endParaRPr lang="en-US" dirty="0"/>
          </a:p>
        </p:txBody>
      </p:sp>
      <p:pic>
        <p:nvPicPr>
          <p:cNvPr id="22530" name="Picture 2" descr="http://www.mega.nu/ampp/martinls/martinls314/MENG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733800"/>
            <a:ext cx="1981200" cy="28142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www.auschwitz.dk/menele.id17.htm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www.mengele.dk/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www.jewishvirtuallibrary.org/jsource/Holocaust/Mengele.html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www.mindcontrolforums.com/jm-angelofdeath.htm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6"/>
              </a:rPr>
              <a:t>www.moreorless.au.com/killers/mengele/html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March 16,1911, Josef Mengele was born in Gunzburg, Germany. </a:t>
            </a:r>
          </a:p>
          <a:p>
            <a:endParaRPr lang="en-US" dirty="0" smtClean="0"/>
          </a:p>
          <a:p>
            <a:r>
              <a:rPr lang="en-US" dirty="0" smtClean="0"/>
              <a:t>He is the oldest of three children.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 the Nazi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Mengele joined the Nazi party in 1937. </a:t>
            </a:r>
          </a:p>
          <a:p>
            <a:endParaRPr lang="en-US" dirty="0" smtClean="0"/>
          </a:p>
          <a:p>
            <a:r>
              <a:rPr lang="en-US" dirty="0" smtClean="0"/>
              <a:t>He went to the SS in 1938. </a:t>
            </a:r>
          </a:p>
          <a:p>
            <a:endParaRPr lang="en-US" dirty="0" smtClean="0"/>
          </a:p>
          <a:p>
            <a:r>
              <a:rPr lang="en-US" dirty="0" smtClean="0"/>
              <a:t>He was wounded on the Russian front in 1942.  He was unfit for duty.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 </a:t>
            </a:r>
            <a:r>
              <a:rPr lang="en-US" dirty="0" smtClean="0"/>
              <a:t>volunteered to go to the concentration camp, Auschwitz. </a:t>
            </a:r>
            <a:endParaRPr lang="en-US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auschwitz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Auschwitz, Mengele was nicknamed the Angel of Death. </a:t>
            </a:r>
          </a:p>
          <a:p>
            <a:endParaRPr lang="en-US" dirty="0" smtClean="0"/>
          </a:p>
          <a:p>
            <a:r>
              <a:rPr lang="en-US" dirty="0" smtClean="0"/>
              <a:t>Mengele was apart of the selection process when Jews arrived at camp.  He either told them to go left or right.   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Auschwitz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Mengele often performed experiments at Auschwitz using twins. </a:t>
            </a:r>
          </a:p>
          <a:p>
            <a:endParaRPr lang="en-US" dirty="0" smtClean="0"/>
          </a:p>
          <a:p>
            <a:r>
              <a:rPr lang="en-US" dirty="0" smtClean="0"/>
              <a:t>He performed operations without anesthesia. </a:t>
            </a:r>
            <a:endParaRPr lang="en-US" dirty="0"/>
          </a:p>
        </p:txBody>
      </p:sp>
      <p:pic>
        <p:nvPicPr>
          <p:cNvPr id="4098" name="Picture 2" descr="http://3.bp.blogspot.com/_tP82lct5lSM/SoCaPEhwNrI/AAAAAAAACP8/Npg8MDXSizU/s400/meng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792856"/>
            <a:ext cx="2286000" cy="28460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Auschwitz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Mengele did experiments using twins as young as five. </a:t>
            </a:r>
          </a:p>
          <a:p>
            <a:endParaRPr lang="en-US" dirty="0" smtClean="0"/>
          </a:p>
          <a:p>
            <a:r>
              <a:rPr lang="en-US" dirty="0" smtClean="0"/>
              <a:t>The twins were usually murdered after the experiments were over.  </a:t>
            </a:r>
          </a:p>
          <a:p>
            <a:endParaRPr lang="en-US" dirty="0" smtClean="0"/>
          </a:p>
          <a:p>
            <a:r>
              <a:rPr lang="en-US" dirty="0" smtClean="0"/>
              <a:t>Children’s eyes were injected with chemicals to try to change their eye color. </a:t>
            </a:r>
            <a:endParaRPr lang="en-US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Auschwitz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experiments were performed on twins, it did not end with the death, but rather the dissection of the corpses for medical analysis. </a:t>
            </a:r>
            <a:endParaRPr lang="en-US" dirty="0"/>
          </a:p>
        </p:txBody>
      </p:sp>
      <p:pic>
        <p:nvPicPr>
          <p:cNvPr id="5122" name="Picture 2" descr="http://www.scrapbookpages.com/auschwitzscrapbook/Meng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032390"/>
            <a:ext cx="2229305" cy="35684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at Auschwitz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1,500 sets of twins were selected for experiments. </a:t>
            </a:r>
          </a:p>
          <a:p>
            <a:endParaRPr lang="en-US" dirty="0" smtClean="0"/>
          </a:p>
          <a:p>
            <a:r>
              <a:rPr lang="en-US" dirty="0" smtClean="0"/>
              <a:t>When the camp was liberated in the winter of 1945, only about 200 children were alive. </a:t>
            </a:r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Mengele fled to South America and traveled form country to country, afraid of being caught. </a:t>
            </a:r>
          </a:p>
          <a:p>
            <a:endParaRPr lang="en-US" dirty="0" smtClean="0"/>
          </a:p>
          <a:p>
            <a:r>
              <a:rPr lang="en-US" dirty="0" smtClean="0"/>
              <a:t>On February 7, 1979, Mengele had a stroke while swimming in Brazil and died. </a:t>
            </a:r>
          </a:p>
          <a:p>
            <a:endParaRPr lang="en-US" dirty="0" smtClean="0"/>
          </a:p>
          <a:p>
            <a:r>
              <a:rPr lang="en-US" dirty="0" smtClean="0"/>
              <a:t>It was not until 1985 that the world knew of his death. </a:t>
            </a:r>
            <a:endParaRPr lang="en-US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283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Josef Mengele</vt:lpstr>
      <vt:lpstr>Biography </vt:lpstr>
      <vt:lpstr>Joining the Nazi Party</vt:lpstr>
      <vt:lpstr>At auschwitz</vt:lpstr>
      <vt:lpstr>At Auschwitz Continued</vt:lpstr>
      <vt:lpstr>At Auschwitz continued</vt:lpstr>
      <vt:lpstr>At Auschwitz Continued</vt:lpstr>
      <vt:lpstr> at Auschwitz continued</vt:lpstr>
      <vt:lpstr>death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17</cp:revision>
  <dcterms:created xsi:type="dcterms:W3CDTF">2009-11-23T16:41:06Z</dcterms:created>
  <dcterms:modified xsi:type="dcterms:W3CDTF">2009-11-24T17:25:39Z</dcterms:modified>
</cp:coreProperties>
</file>